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3" r:id="rId7"/>
    <p:sldId id="260" r:id="rId8"/>
    <p:sldId id="26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vetlana" initials="s" lastIdx="1" clrIdx="0">
    <p:extLst>
      <p:ext uri="{19B8F6BF-5375-455C-9EA6-DF929625EA0E}">
        <p15:presenceInfo xmlns:p15="http://schemas.microsoft.com/office/powerpoint/2012/main" userId="svetla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media/media3.mp3>
</file>

<file path=ppt/media/media4.mp3>
</file>

<file path=ppt/media/media5.mp3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933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18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9418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178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8122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778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339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696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070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1652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678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E8D60-A432-439A-8DE6-48D4B31B121F}" type="datetimeFigureOut">
              <a:rPr lang="ru-RU" smtClean="0"/>
              <a:t>11.11.2022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0E029-D3AF-490F-98CD-5390723BB1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70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1.jpe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slideLayout" Target="../slideLayouts/slideLayout2.xml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Relationship Id="rId1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78041" y="2390273"/>
            <a:ext cx="10924675" cy="1528763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OYZ" panose="02000500000000000000" pitchFamily="2" charset="0"/>
              </a:rPr>
              <a:t>Игра</a:t>
            </a:r>
            <a:r>
              <a:rPr lang="en-US" dirty="0" smtClean="0">
                <a:latin typeface="TOYZ" panose="02000500000000000000" pitchFamily="2" charset="0"/>
              </a:rPr>
              <a:t>:</a:t>
            </a:r>
            <a:r>
              <a:rPr lang="ru-RU" dirty="0" smtClean="0">
                <a:latin typeface="TOYZ" panose="02000500000000000000" pitchFamily="2" charset="0"/>
              </a:rPr>
              <a:t> Лучший </a:t>
            </a:r>
            <a:r>
              <a:rPr lang="ru-RU" dirty="0" err="1" smtClean="0">
                <a:latin typeface="TOYZ" panose="02000500000000000000" pitchFamily="2" charset="0"/>
              </a:rPr>
              <a:t>Кликер</a:t>
            </a:r>
            <a:r>
              <a:rPr lang="ru-RU" dirty="0" smtClean="0">
                <a:latin typeface="TOYZ" panose="02000500000000000000" pitchFamily="2" charset="0"/>
              </a:rPr>
              <a:t/>
            </a:r>
            <a:br>
              <a:rPr lang="ru-RU" dirty="0" smtClean="0">
                <a:latin typeface="TOYZ" panose="02000500000000000000" pitchFamily="2" charset="0"/>
              </a:rPr>
            </a:br>
            <a:r>
              <a:rPr lang="ru-RU" dirty="0" smtClean="0">
                <a:latin typeface="TOYZ" panose="02000500000000000000" pitchFamily="2" charset="0"/>
              </a:rPr>
              <a:t>Создатель</a:t>
            </a:r>
            <a:r>
              <a:rPr lang="en-US" dirty="0" smtClean="0">
                <a:latin typeface="TOYZ" panose="02000500000000000000" pitchFamily="2" charset="0"/>
              </a:rPr>
              <a:t>: </a:t>
            </a:r>
            <a:r>
              <a:rPr lang="ru-RU" dirty="0" err="1" smtClean="0">
                <a:latin typeface="TOYZ" panose="02000500000000000000" pitchFamily="2" charset="0"/>
              </a:rPr>
              <a:t>Качагин</a:t>
            </a:r>
            <a:r>
              <a:rPr lang="ru-RU" dirty="0" smtClean="0">
                <a:latin typeface="TOYZ" panose="02000500000000000000" pitchFamily="2" charset="0"/>
              </a:rPr>
              <a:t> </a:t>
            </a:r>
            <a:r>
              <a:rPr lang="ru-RU" dirty="0" err="1" smtClean="0">
                <a:latin typeface="TOYZ" panose="02000500000000000000" pitchFamily="2" charset="0"/>
              </a:rPr>
              <a:t>павел</a:t>
            </a:r>
            <a:endParaRPr lang="ru-RU" dirty="0">
              <a:latin typeface="TOYZ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038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Проект представляет собой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ru-RU" b="1" dirty="0" smtClean="0"/>
              <a:t>простую игру для развлечения</a:t>
            </a:r>
            <a:r>
              <a:rPr lang="en-US" b="1" dirty="0" smtClean="0"/>
              <a:t>.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7375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b="1" dirty="0" smtClean="0">
                <a:latin typeface="+mj-lt"/>
              </a:rPr>
              <a:t>Весь игровой процесс это просто кликать на кнопку, чтобы заработать </a:t>
            </a:r>
            <a:r>
              <a:rPr lang="ru-RU" sz="3200" b="1" dirty="0" err="1" smtClean="0">
                <a:latin typeface="+mj-lt"/>
              </a:rPr>
              <a:t>внутриигровую</a:t>
            </a:r>
            <a:r>
              <a:rPr lang="ru-RU" sz="3200" b="1" dirty="0" smtClean="0">
                <a:latin typeface="+mj-lt"/>
              </a:rPr>
              <a:t> валюту и купить кнопку по лучше. При этом есть </a:t>
            </a:r>
            <a:r>
              <a:rPr lang="ru-RU" sz="3200" b="1" dirty="0" err="1" smtClean="0">
                <a:latin typeface="+mj-lt"/>
              </a:rPr>
              <a:t>лидерборд</a:t>
            </a:r>
            <a:r>
              <a:rPr lang="ru-RU" sz="3200" b="1" dirty="0" smtClean="0">
                <a:latin typeface="+mj-lt"/>
              </a:rPr>
              <a:t> с другими игроками, тем самым можно даже соревноваться. Написана на </a:t>
            </a:r>
            <a:r>
              <a:rPr lang="en-US" sz="3200" b="1" dirty="0" smtClean="0">
                <a:latin typeface="+mj-lt"/>
              </a:rPr>
              <a:t>python </a:t>
            </a:r>
            <a:r>
              <a:rPr lang="ru-RU" sz="3200" b="1" dirty="0" smtClean="0">
                <a:latin typeface="+mj-lt"/>
              </a:rPr>
              <a:t>при использовании </a:t>
            </a:r>
            <a:r>
              <a:rPr lang="en-US" sz="3200" b="1" dirty="0" smtClean="0">
                <a:latin typeface="+mj-lt"/>
              </a:rPr>
              <a:t>PyQT5</a:t>
            </a:r>
            <a:endParaRPr lang="ru-RU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342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Музыка и звуки были взяты из игры </a:t>
            </a:r>
            <a:r>
              <a:rPr lang="en-US" b="1" dirty="0" smtClean="0"/>
              <a:t>“UNDERTALE”</a:t>
            </a:r>
            <a:endParaRPr lang="ru-RU" b="1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5428" y="2687052"/>
            <a:ext cx="4108561" cy="410856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87052"/>
            <a:ext cx="5566611" cy="4174958"/>
          </a:xfrm>
          <a:prstGeom prst="rect">
            <a:avLst/>
          </a:prstGeom>
        </p:spPr>
      </p:pic>
      <p:pic>
        <p:nvPicPr>
          <p:cNvPr id="5" name="Toby Fox - Shop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94766" y="1884070"/>
            <a:ext cx="609600" cy="609600"/>
          </a:xfrm>
          <a:prstGeom prst="rect">
            <a:avLst/>
          </a:prstGeom>
        </p:spPr>
      </p:pic>
      <p:pic>
        <p:nvPicPr>
          <p:cNvPr id="6" name="Toby Fox - Uwa! So Temperate♫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2886994" y="1884070"/>
            <a:ext cx="609600" cy="609600"/>
          </a:xfrm>
          <a:prstGeom prst="rect">
            <a:avLst/>
          </a:prstGeom>
        </p:spPr>
      </p:pic>
      <p:pic>
        <p:nvPicPr>
          <p:cNvPr id="7" name="sqek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879222" y="1891214"/>
            <a:ext cx="609600" cy="609600"/>
          </a:xfrm>
          <a:prstGeom prst="rect">
            <a:avLst/>
          </a:prstGeom>
        </p:spPr>
      </p:pic>
      <p:pic>
        <p:nvPicPr>
          <p:cNvPr id="8" name="undertale-save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871450" y="1884070"/>
            <a:ext cx="609600" cy="609600"/>
          </a:xfrm>
          <a:prstGeom prst="rect">
            <a:avLst/>
          </a:prstGeom>
        </p:spPr>
      </p:pic>
      <p:pic>
        <p:nvPicPr>
          <p:cNvPr id="9" name="deltarune-explosion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863678" y="19063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4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665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22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425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68709" y="172621"/>
            <a:ext cx="10515600" cy="709577"/>
          </a:xfrm>
        </p:spPr>
        <p:txBody>
          <a:bodyPr>
            <a:normAutofit/>
          </a:bodyPr>
          <a:lstStyle/>
          <a:p>
            <a:r>
              <a:rPr lang="ru-RU" dirty="0" smtClean="0"/>
              <a:t>Реализация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8709" y="1633121"/>
            <a:ext cx="10515600" cy="2329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 smtClean="0"/>
              <a:t>В игре</a:t>
            </a:r>
            <a:r>
              <a:rPr lang="en-US" sz="1800" dirty="0" smtClean="0"/>
              <a:t>: </a:t>
            </a:r>
            <a:r>
              <a:rPr lang="ru-RU" sz="1800" dirty="0" smtClean="0"/>
              <a:t>7 форм, </a:t>
            </a:r>
            <a:r>
              <a:rPr lang="ru-RU" sz="1800" dirty="0" smtClean="0"/>
              <a:t>примерно 720 </a:t>
            </a:r>
            <a:r>
              <a:rPr lang="ru-RU" sz="1800" dirty="0" smtClean="0"/>
              <a:t>строчек кода</a:t>
            </a:r>
            <a:r>
              <a:rPr lang="en-US" sz="1800" dirty="0" smtClean="0"/>
              <a:t>,</a:t>
            </a:r>
            <a:r>
              <a:rPr lang="ru-RU" sz="1800" dirty="0" smtClean="0"/>
              <a:t>свыше 600</a:t>
            </a:r>
            <a:r>
              <a:rPr lang="en-US" sz="1800" dirty="0" smtClean="0"/>
              <a:t> </a:t>
            </a:r>
            <a:r>
              <a:rPr lang="ru-RU" sz="1800" dirty="0" smtClean="0"/>
              <a:t>строчек без учёта </a:t>
            </a:r>
            <a:r>
              <a:rPr lang="ru-RU" sz="1800" dirty="0" err="1" smtClean="0"/>
              <a:t>коментариев</a:t>
            </a:r>
            <a:r>
              <a:rPr lang="ru-RU" sz="1800" dirty="0" smtClean="0"/>
              <a:t> и пустых строк</a:t>
            </a:r>
            <a:r>
              <a:rPr lang="en-US" sz="1800" dirty="0" smtClean="0"/>
              <a:t>,</a:t>
            </a:r>
            <a:r>
              <a:rPr lang="ru-RU" sz="1800" dirty="0" smtClean="0"/>
              <a:t> в общем свыше 50</a:t>
            </a:r>
            <a:r>
              <a:rPr lang="en-US" sz="1800" dirty="0" smtClean="0"/>
              <a:t> </a:t>
            </a:r>
            <a:r>
              <a:rPr lang="ru-RU" sz="1800" dirty="0" err="1" smtClean="0"/>
              <a:t>виджетов</a:t>
            </a:r>
            <a:r>
              <a:rPr lang="ru-RU" sz="1800" dirty="0" smtClean="0"/>
              <a:t>.</a:t>
            </a:r>
            <a:br>
              <a:rPr lang="ru-RU" sz="1800" dirty="0" smtClean="0"/>
            </a:br>
            <a:r>
              <a:rPr lang="ru-RU" sz="1800" dirty="0" smtClean="0"/>
              <a:t>Формы обмениваются информацией через базу данных.</a:t>
            </a:r>
          </a:p>
          <a:p>
            <a:pPr marL="0" indent="0">
              <a:buNone/>
            </a:pPr>
            <a:r>
              <a:rPr lang="ru-RU" sz="1800" dirty="0" smtClean="0"/>
              <a:t>Например у горячих клавиш есть отдельный столбец </a:t>
            </a:r>
            <a:r>
              <a:rPr lang="ru-RU" sz="1800" dirty="0"/>
              <a:t> </a:t>
            </a:r>
            <a:r>
              <a:rPr lang="ru-RU" sz="1800" dirty="0" smtClean="0"/>
              <a:t>в </a:t>
            </a:r>
            <a:r>
              <a:rPr lang="ru-RU" sz="1800" dirty="0" err="1" smtClean="0"/>
              <a:t>бд</a:t>
            </a:r>
            <a:r>
              <a:rPr lang="ru-RU" sz="1800" dirty="0" smtClean="0"/>
              <a:t>, 0 - музыка</a:t>
            </a:r>
            <a:r>
              <a:rPr lang="en-US" sz="1800" dirty="0" smtClean="0"/>
              <a:t>/</a:t>
            </a:r>
            <a:r>
              <a:rPr lang="ru-RU" sz="1800" dirty="0" smtClean="0"/>
              <a:t>звук не играют, если 1 то играют, при создании аккаунта эти значения равны 1-ому. При нажатии на эти клавиши значение меняется на обратное ему.</a:t>
            </a:r>
          </a:p>
          <a:p>
            <a:pPr marL="0" indent="0">
              <a:buNone/>
            </a:pPr>
            <a:r>
              <a:rPr lang="ru-RU" sz="1800" dirty="0" smtClean="0"/>
              <a:t>У громкости тоже есть столбец</a:t>
            </a:r>
            <a:r>
              <a:rPr lang="en-US" sz="1800" dirty="0" smtClean="0"/>
              <a:t>,</a:t>
            </a:r>
            <a:r>
              <a:rPr lang="ru-RU" sz="1800" dirty="0"/>
              <a:t> </a:t>
            </a:r>
            <a:r>
              <a:rPr lang="ru-RU" sz="1800" dirty="0" smtClean="0"/>
              <a:t>для удобства игроку при </a:t>
            </a:r>
            <a:r>
              <a:rPr lang="ru-RU" sz="1800" dirty="0" err="1" smtClean="0"/>
              <a:t>измени</a:t>
            </a:r>
            <a:r>
              <a:rPr lang="ru-RU" sz="1800" dirty="0" err="1"/>
              <a:t>и</a:t>
            </a:r>
            <a:r>
              <a:rPr lang="ru-RU" sz="1800" dirty="0" smtClean="0"/>
              <a:t> громкости значение сохраняется и при дальнейшем запуске этого аккаунта, громкость будет такая же</a:t>
            </a:r>
            <a:r>
              <a:rPr lang="en-US" sz="1800" dirty="0"/>
              <a:t>.</a:t>
            </a:r>
            <a:endParaRPr lang="ru-RU" sz="1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09" y="4133933"/>
            <a:ext cx="5532790" cy="235905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33" y="0"/>
            <a:ext cx="6940376" cy="13256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26486" y="1294567"/>
            <a:ext cx="4877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*</a:t>
            </a:r>
            <a:r>
              <a:rPr lang="ru-RU" sz="1600" dirty="0" smtClean="0"/>
              <a:t>В презентации пароли скрыты в целях безопасности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58686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799" y="673768"/>
            <a:ext cx="4445001" cy="4403557"/>
          </a:xfrm>
        </p:spPr>
        <p:txBody>
          <a:bodyPr>
            <a:normAutofit fontScale="90000"/>
          </a:bodyPr>
          <a:lstStyle/>
          <a:p>
            <a:r>
              <a:rPr lang="ru-RU" sz="3200" b="1" dirty="0" smtClean="0"/>
              <a:t>Виджеты</a:t>
            </a:r>
            <a:r>
              <a:rPr lang="en-US" sz="3200" b="1" dirty="0"/>
              <a:t>:</a:t>
            </a:r>
            <a:br>
              <a:rPr lang="en-US" sz="3200" b="1" dirty="0"/>
            </a:br>
            <a:r>
              <a:rPr lang="en-US" sz="3200" b="1" dirty="0"/>
              <a:t>QScrollArea</a:t>
            </a:r>
            <a:br>
              <a:rPr lang="en-US" sz="3200" b="1" dirty="0"/>
            </a:br>
            <a:r>
              <a:rPr lang="en-US" sz="3200" b="1" dirty="0"/>
              <a:t>QLabel</a:t>
            </a:r>
            <a:br>
              <a:rPr lang="en-US" sz="3200" b="1" dirty="0"/>
            </a:br>
            <a:r>
              <a:rPr lang="en-US" sz="3200" b="1" dirty="0"/>
              <a:t>QPushButton</a:t>
            </a:r>
            <a:br>
              <a:rPr lang="en-US" sz="3200" b="1" dirty="0"/>
            </a:br>
            <a:r>
              <a:rPr lang="en-US" sz="3200" b="1" dirty="0"/>
              <a:t>QLineEdit</a:t>
            </a:r>
            <a:br>
              <a:rPr lang="en-US" sz="3200" b="1" dirty="0"/>
            </a:br>
            <a:r>
              <a:rPr lang="en-US" sz="3200" b="1" dirty="0"/>
              <a:t>QStatusBar</a:t>
            </a:r>
            <a:br>
              <a:rPr lang="en-US" sz="3200" b="1" dirty="0"/>
            </a:br>
            <a:r>
              <a:rPr lang="en-US" sz="3200" b="1" dirty="0"/>
              <a:t>QTableWidget</a:t>
            </a:r>
            <a:br>
              <a:rPr lang="en-US" sz="3200" b="1" dirty="0"/>
            </a:br>
            <a:r>
              <a:rPr lang="en-US" sz="3200" b="1" dirty="0"/>
              <a:t>QProgressBar</a:t>
            </a:r>
            <a:br>
              <a:rPr lang="en-US" sz="3200" b="1" dirty="0"/>
            </a:br>
            <a:r>
              <a:rPr lang="en-US" sz="3200" b="1" dirty="0"/>
              <a:t>QDialogButtonBox</a:t>
            </a:r>
            <a:br>
              <a:rPr lang="en-US" sz="3200" b="1" dirty="0"/>
            </a:br>
            <a:r>
              <a:rPr lang="en-US" sz="3200" b="1" dirty="0" smtClean="0"/>
              <a:t>QSlider</a:t>
            </a: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3200" b="1" dirty="0" smtClean="0"/>
              <a:t>QKeySequenceEdit</a:t>
            </a:r>
            <a:endParaRPr lang="ru-RU" sz="32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186947" y="573589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3200" b="1" dirty="0" smtClean="0">
                <a:latin typeface="+mj-lt"/>
              </a:rPr>
              <a:t>Лэйауты</a:t>
            </a:r>
            <a:r>
              <a:rPr lang="en-US" sz="3200" b="1" dirty="0" smtClean="0">
                <a:latin typeface="+mj-lt"/>
              </a:rPr>
              <a:t>:</a:t>
            </a:r>
            <a:r>
              <a:rPr lang="en-US" sz="3200" b="1" dirty="0">
                <a:latin typeface="+mj-lt"/>
              </a:rPr>
              <a:t/>
            </a:r>
            <a:br>
              <a:rPr lang="en-US" sz="3200" b="1" dirty="0">
                <a:latin typeface="+mj-lt"/>
              </a:rPr>
            </a:br>
            <a:r>
              <a:rPr lang="en-US" sz="3200" b="1" dirty="0">
                <a:latin typeface="+mj-lt"/>
              </a:rPr>
              <a:t>QHBoxLayout</a:t>
            </a:r>
          </a:p>
          <a:p>
            <a:r>
              <a:rPr lang="en-US" sz="3200" b="1" dirty="0">
                <a:latin typeface="+mj-lt"/>
              </a:rPr>
              <a:t>QVBoxLayout</a:t>
            </a:r>
          </a:p>
          <a:p>
            <a:r>
              <a:rPr lang="en-US" sz="3200" b="1" dirty="0">
                <a:latin typeface="+mj-lt"/>
              </a:rPr>
              <a:t>QGridLayout</a:t>
            </a:r>
            <a:endParaRPr lang="ru-RU" sz="3200" b="1" dirty="0"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799" y="204257"/>
            <a:ext cx="2510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/>
              <a:t>В окнах использованы</a:t>
            </a:r>
            <a:r>
              <a:rPr lang="en-US" b="1" dirty="0" smtClean="0"/>
              <a:t>:</a:t>
            </a:r>
            <a:endParaRPr lang="ru-RU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04799" y="5285873"/>
            <a:ext cx="25003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 smtClean="0"/>
              <a:t>Шрифт</a:t>
            </a:r>
            <a:r>
              <a:rPr lang="en-US" sz="2800" b="1" dirty="0"/>
              <a:t> </a:t>
            </a:r>
            <a:r>
              <a:rPr lang="en-US" sz="2800" b="1" dirty="0" smtClean="0"/>
              <a:t>- </a:t>
            </a:r>
            <a:r>
              <a:rPr lang="en-US" sz="2800" b="1" dirty="0" smtClean="0">
                <a:latin typeface="TOYZ" panose="02000500000000000000" pitchFamily="2" charset="0"/>
              </a:rPr>
              <a:t>TOYZ</a:t>
            </a:r>
            <a:endParaRPr lang="ru-RU" sz="2800" b="1" dirty="0">
              <a:latin typeface="TOYZ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48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err="1" smtClean="0"/>
              <a:t>Геймплей</a:t>
            </a:r>
            <a:r>
              <a:rPr lang="en-US" b="1" dirty="0" smtClean="0"/>
              <a:t>:</a:t>
            </a:r>
            <a:endParaRPr lang="ru-RU" b="1" dirty="0"/>
          </a:p>
        </p:txBody>
      </p:sp>
      <p:pic>
        <p:nvPicPr>
          <p:cNvPr id="4" name="2022-11-10 16-52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564105"/>
            <a:ext cx="8703102" cy="489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0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В будущем можно сделать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Больше </a:t>
            </a:r>
            <a:r>
              <a:rPr lang="ru-RU" dirty="0" err="1" smtClean="0"/>
              <a:t>скинов</a:t>
            </a:r>
            <a:r>
              <a:rPr lang="ru-RU" dirty="0" smtClean="0"/>
              <a:t> для кнопки</a:t>
            </a:r>
          </a:p>
          <a:p>
            <a:r>
              <a:rPr lang="ru-RU" dirty="0" err="1" smtClean="0"/>
              <a:t>Скины</a:t>
            </a:r>
            <a:r>
              <a:rPr lang="ru-RU" dirty="0" smtClean="0"/>
              <a:t> </a:t>
            </a:r>
            <a:r>
              <a:rPr lang="ru-RU" dirty="0"/>
              <a:t>для </a:t>
            </a:r>
            <a:r>
              <a:rPr lang="ru-RU" dirty="0" smtClean="0"/>
              <a:t>зоны подзарядки</a:t>
            </a:r>
          </a:p>
          <a:p>
            <a:r>
              <a:rPr lang="ru-RU" dirty="0" smtClean="0"/>
              <a:t>Возможность покупать песни</a:t>
            </a:r>
          </a:p>
          <a:p>
            <a:r>
              <a:rPr lang="ru-RU" dirty="0" smtClean="0"/>
              <a:t>Горячие клавиши</a:t>
            </a:r>
          </a:p>
          <a:p>
            <a:r>
              <a:rPr lang="ru-RU" dirty="0" smtClean="0"/>
              <a:t>Онлайн </a:t>
            </a:r>
            <a:r>
              <a:rPr lang="ru-RU" dirty="0" err="1" smtClean="0"/>
              <a:t>мультиплеер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8457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55231" y="2602999"/>
            <a:ext cx="5570622" cy="1325563"/>
          </a:xfrm>
        </p:spPr>
        <p:txBody>
          <a:bodyPr/>
          <a:lstStyle/>
          <a:p>
            <a:r>
              <a:rPr lang="ru-RU" b="1" dirty="0" smtClean="0"/>
              <a:t>Спасибо за внимание!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051832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130</Words>
  <Application>Microsoft Office PowerPoint</Application>
  <PresentationFormat>Широкоэкранный</PresentationFormat>
  <Paragraphs>23</Paragraphs>
  <Slides>8</Slides>
  <Notes>0</Notes>
  <HiddenSlides>0</HiddenSlides>
  <MMClips>6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TOYZ</vt:lpstr>
      <vt:lpstr>Тема Office</vt:lpstr>
      <vt:lpstr>Игра: Лучший Кликер Создатель: Качагин павел</vt:lpstr>
      <vt:lpstr>Проект представляет собой простую игру для развлечения.</vt:lpstr>
      <vt:lpstr>Музыка и звуки были взяты из игры “UNDERTALE”</vt:lpstr>
      <vt:lpstr>Реализация:</vt:lpstr>
      <vt:lpstr>Виджеты: QScrollArea QLabel QPushButton QLineEdit QStatusBar QTableWidget QProgressBar QDialogButtonBox QSlider QKeySequenceEdit</vt:lpstr>
      <vt:lpstr>Геймплей:</vt:lpstr>
      <vt:lpstr>В будущем можно сделать: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Лучший Кликер Качагин павел</dc:title>
  <dc:creator>svetlana</dc:creator>
  <cp:lastModifiedBy>svetlana</cp:lastModifiedBy>
  <cp:revision>17</cp:revision>
  <dcterms:created xsi:type="dcterms:W3CDTF">2022-11-08T19:33:30Z</dcterms:created>
  <dcterms:modified xsi:type="dcterms:W3CDTF">2022-11-11T12:20:10Z</dcterms:modified>
</cp:coreProperties>
</file>

<file path=docProps/thumbnail.jpeg>
</file>